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315" r:id="rId3"/>
    <p:sldId id="284" r:id="rId4"/>
    <p:sldId id="360" r:id="rId5"/>
    <p:sldId id="365" r:id="rId6"/>
    <p:sldId id="366" r:id="rId7"/>
    <p:sldId id="367" r:id="rId8"/>
    <p:sldId id="368" r:id="rId9"/>
    <p:sldId id="361" r:id="rId1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4D89"/>
    <a:srgbClr val="DFC421"/>
    <a:srgbClr val="E0BB20"/>
    <a:srgbClr val="F0B510"/>
    <a:srgbClr val="EFC5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84" autoAdjust="0"/>
    <p:restoredTop sz="94660"/>
  </p:normalViewPr>
  <p:slideViewPr>
    <p:cSldViewPr snapToGrid="0">
      <p:cViewPr varScale="1">
        <p:scale>
          <a:sx n="89" d="100"/>
          <a:sy n="89" d="100"/>
        </p:scale>
        <p:origin x="37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561A8-876E-473B-9C4B-B37DBB490BBD}" type="datetimeFigureOut">
              <a:rPr lang="de-DE" smtClean="0"/>
              <a:t>31.10.2019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D10F-2C26-4436-B9A1-CA04C2F92C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189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75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561A8-876E-473B-9C4B-B37DBB490BBD}" type="datetimeFigureOut">
              <a:rPr lang="de-DE" smtClean="0"/>
              <a:t>31.10.2019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D10F-2C26-4436-B9A1-CA04C2F92C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471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75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561A8-876E-473B-9C4B-B37DBB490BBD}" type="datetimeFigureOut">
              <a:rPr lang="de-DE" smtClean="0"/>
              <a:t>31.10.2019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D10F-2C26-4436-B9A1-CA04C2F92C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803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75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561A8-876E-473B-9C4B-B37DBB490BBD}" type="datetimeFigureOut">
              <a:rPr lang="de-DE" smtClean="0"/>
              <a:t>31.10.2019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D10F-2C26-4436-B9A1-CA04C2F92C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773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75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561A8-876E-473B-9C4B-B37DBB490BBD}" type="datetimeFigureOut">
              <a:rPr lang="de-DE" smtClean="0"/>
              <a:t>31.10.2019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D10F-2C26-4436-B9A1-CA04C2F92C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288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75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561A8-876E-473B-9C4B-B37DBB490BBD}" type="datetimeFigureOut">
              <a:rPr lang="de-DE" smtClean="0"/>
              <a:t>31.10.2019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D10F-2C26-4436-B9A1-CA04C2F92C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583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75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561A8-876E-473B-9C4B-B37DBB490BBD}" type="datetimeFigureOut">
              <a:rPr lang="de-DE" smtClean="0"/>
              <a:t>31.10.2019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D10F-2C26-4436-B9A1-CA04C2F92C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301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75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561A8-876E-473B-9C4B-B37DBB490BBD}" type="datetimeFigureOut">
              <a:rPr lang="de-DE" smtClean="0"/>
              <a:t>31.10.2019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D10F-2C26-4436-B9A1-CA04C2F92C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863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75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561A8-876E-473B-9C4B-B37DBB490BBD}" type="datetimeFigureOut">
              <a:rPr lang="de-DE" smtClean="0"/>
              <a:t>31.10.2019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D10F-2C26-4436-B9A1-CA04C2F92C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370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75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561A8-876E-473B-9C4B-B37DBB490BBD}" type="datetimeFigureOut">
              <a:rPr lang="de-DE" smtClean="0"/>
              <a:t>31.10.2019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D10F-2C26-4436-B9A1-CA04C2F92C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567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75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561A8-876E-473B-9C4B-B37DBB490BBD}" type="datetimeFigureOut">
              <a:rPr lang="de-DE" smtClean="0"/>
              <a:t>31.10.2019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D10F-2C26-4436-B9A1-CA04C2F92C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718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75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2561A8-876E-473B-9C4B-B37DBB490BBD}" type="datetimeFigureOut">
              <a:rPr lang="de-DE" smtClean="0"/>
              <a:t>31.10.2019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DD10F-2C26-4436-B9A1-CA04C2F92C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6425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075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4" r="6666"/>
          <a:stretch/>
        </p:blipFill>
        <p:spPr>
          <a:xfrm>
            <a:off x="-320567" y="-3005966"/>
            <a:ext cx="12809416" cy="11757596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0478549" y="6489426"/>
            <a:ext cx="15681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Foto: Yannick Bode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9802483" y="5239610"/>
            <a:ext cx="23895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800" dirty="0" smtClean="0">
                <a:solidFill>
                  <a:schemeClr val="bg1"/>
                </a:solidFill>
              </a:rPr>
              <a:t>ORGELNACHT</a:t>
            </a:r>
          </a:p>
          <a:p>
            <a:pPr algn="r"/>
            <a:r>
              <a:rPr lang="de-DE" sz="2800" dirty="0">
                <a:solidFill>
                  <a:schemeClr val="bg1"/>
                </a:solidFill>
              </a:rPr>
              <a:t>i</a:t>
            </a:r>
            <a:r>
              <a:rPr lang="de-DE" sz="2800" dirty="0" smtClean="0">
                <a:solidFill>
                  <a:schemeClr val="bg1"/>
                </a:solidFill>
              </a:rPr>
              <a:t>n St. Michaelis</a:t>
            </a:r>
            <a:endParaRPr lang="de-DE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26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>
        <p14:flythrough/>
        <p:sndAc>
          <p:stSnd>
            <p:snd r:embed="rId2" name="Herr Jesu Christ dich zu uns wend.wav"/>
          </p:stSnd>
        </p:sndAc>
      </p:transition>
    </mc:Choice>
    <mc:Fallback xmlns="">
      <p:transition spd="slow" advClick="0" advTm="6000">
        <p:fade/>
        <p:sndAc>
          <p:stSnd>
            <p:snd r:embed="rId4" name="Herr Jesu Christ dich zu uns we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6" t="13012" r="13699" b="11383"/>
          <a:stretch/>
        </p:blipFill>
        <p:spPr>
          <a:xfrm rot="5400000">
            <a:off x="3356150" y="1105326"/>
            <a:ext cx="5416059" cy="3888712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5" t="-2641" r="36479" b="2641"/>
          <a:stretch/>
        </p:blipFill>
        <p:spPr>
          <a:xfrm>
            <a:off x="653012" y="3310798"/>
            <a:ext cx="2140429" cy="295937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143" y="926961"/>
            <a:ext cx="2347965" cy="1760974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4097" y="666342"/>
            <a:ext cx="2356338" cy="176725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8" t="3521" r="25897" b="15014"/>
          <a:stretch/>
        </p:blipFill>
        <p:spPr>
          <a:xfrm rot="16200000">
            <a:off x="9290762" y="3844556"/>
            <a:ext cx="2150347" cy="270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19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8000">
        <p:fade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87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6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10854610" y="6239759"/>
            <a:ext cx="8281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Foto: NH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9" r="31282"/>
          <a:stretch/>
        </p:blipFill>
        <p:spPr>
          <a:xfrm rot="5400000">
            <a:off x="1469277" y="-869094"/>
            <a:ext cx="6132388" cy="839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86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5000">
        <p:fade/>
        <p:sndAc>
          <p:stSnd>
            <p:snd r:embed="rId2" name="Aus tausend Quellen.wav"/>
          </p:stSnd>
        </p:sndAc>
      </p:transition>
    </mc:Choice>
    <mc:Fallback xmlns="">
      <p:transition spd="slow" advClick="0" advTm="5000">
        <p:fade/>
        <p:sndAc>
          <p:stSnd>
            <p:snd r:embed="rId4" name="Aus tausend Quelle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10854610" y="6239759"/>
            <a:ext cx="8281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Foto: NH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9" r="31282"/>
          <a:stretch/>
        </p:blipFill>
        <p:spPr>
          <a:xfrm rot="5400000">
            <a:off x="1469277" y="-869094"/>
            <a:ext cx="6132388" cy="8393095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8732019" y="2448560"/>
            <a:ext cx="319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Aus tausend Quellen </a:t>
            </a:r>
          </a:p>
          <a:p>
            <a:pPr algn="r"/>
            <a:r>
              <a:rPr lang="de-DE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quillt die Nacht</a:t>
            </a:r>
          </a:p>
          <a:p>
            <a:pPr algn="r"/>
            <a:r>
              <a:rPr lang="de-DE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u</a:t>
            </a:r>
            <a:r>
              <a:rPr lang="de-DE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nd übernimmt </a:t>
            </a:r>
          </a:p>
          <a:p>
            <a:pPr algn="r"/>
            <a:r>
              <a:rPr lang="de-DE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</a:t>
            </a:r>
            <a:r>
              <a:rPr lang="de-DE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en Himmel unsrer Träume</a:t>
            </a:r>
            <a:endParaRPr lang="de-DE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71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10854610" y="6239759"/>
            <a:ext cx="8281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Foto: NH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9" r="31282"/>
          <a:stretch/>
        </p:blipFill>
        <p:spPr>
          <a:xfrm rot="5400000">
            <a:off x="1469277" y="-869094"/>
            <a:ext cx="6132388" cy="8393095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8732019" y="2448560"/>
            <a:ext cx="31902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Da ist ein Licht noch –</a:t>
            </a:r>
          </a:p>
          <a:p>
            <a:pPr algn="r"/>
            <a:r>
              <a:rPr lang="de-DE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Dort noch Bäume.</a:t>
            </a:r>
          </a:p>
          <a:p>
            <a:pPr algn="r"/>
            <a:r>
              <a:rPr lang="de-DE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Dann nichts mehr.</a:t>
            </a:r>
          </a:p>
          <a:p>
            <a:pPr algn="r"/>
            <a:r>
              <a:rPr lang="de-DE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Sintflut.</a:t>
            </a:r>
          </a:p>
          <a:p>
            <a:pPr algn="r"/>
            <a:r>
              <a:rPr lang="de-DE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Nur noch Nacht.</a:t>
            </a:r>
            <a:endParaRPr lang="de-DE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77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10854610" y="6239759"/>
            <a:ext cx="8281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Foto: NH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9" r="31282"/>
          <a:stretch/>
        </p:blipFill>
        <p:spPr>
          <a:xfrm rot="5400000">
            <a:off x="1469277" y="-869094"/>
            <a:ext cx="6132388" cy="8393095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8732019" y="2448560"/>
            <a:ext cx="319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Aus Ozeanen ohne Licht</a:t>
            </a:r>
          </a:p>
          <a:p>
            <a:pPr algn="r"/>
            <a:r>
              <a:rPr lang="de-DE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</a:t>
            </a:r>
            <a:r>
              <a:rPr lang="de-DE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rheben sich Gedanken.</a:t>
            </a:r>
          </a:p>
        </p:txBody>
      </p:sp>
    </p:spTree>
    <p:extLst>
      <p:ext uri="{BB962C8B-B14F-4D97-AF65-F5344CB8AC3E}">
        <p14:creationId xmlns:p14="http://schemas.microsoft.com/office/powerpoint/2010/main" val="341152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10854610" y="6239759"/>
            <a:ext cx="8281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Foto: NH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9" r="31282"/>
          <a:stretch/>
        </p:blipFill>
        <p:spPr>
          <a:xfrm rot="5400000">
            <a:off x="1469277" y="-869094"/>
            <a:ext cx="6132388" cy="8393095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8732019" y="2448560"/>
            <a:ext cx="319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Wie Meerestiere </a:t>
            </a:r>
          </a:p>
          <a:p>
            <a:pPr algn="r"/>
            <a:r>
              <a:rPr lang="de-DE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schwimmen unsre Träume </a:t>
            </a:r>
          </a:p>
          <a:p>
            <a:pPr algn="r"/>
            <a:r>
              <a:rPr lang="de-DE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mit schweren Flossen </a:t>
            </a:r>
          </a:p>
          <a:p>
            <a:pPr algn="r"/>
            <a:r>
              <a:rPr lang="de-DE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durch die Finsternis der Räume</a:t>
            </a:r>
          </a:p>
        </p:txBody>
      </p:sp>
    </p:spTree>
    <p:extLst>
      <p:ext uri="{BB962C8B-B14F-4D97-AF65-F5344CB8AC3E}">
        <p14:creationId xmlns:p14="http://schemas.microsoft.com/office/powerpoint/2010/main" val="149351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10854610" y="6239759"/>
            <a:ext cx="8281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Foto: NH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9" r="31282"/>
          <a:stretch/>
        </p:blipFill>
        <p:spPr>
          <a:xfrm rot="5400000">
            <a:off x="1469277" y="-869094"/>
            <a:ext cx="6132388" cy="8393095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8732019" y="2448560"/>
            <a:ext cx="31902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und kreisen </a:t>
            </a:r>
          </a:p>
          <a:p>
            <a:pPr algn="r"/>
            <a:r>
              <a:rPr lang="de-DE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um die Hoffnungsschiffe, </a:t>
            </a:r>
          </a:p>
          <a:p>
            <a:pPr algn="r"/>
            <a:r>
              <a:rPr lang="de-DE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die versanken.</a:t>
            </a:r>
          </a:p>
          <a:p>
            <a:pPr algn="r"/>
            <a:endParaRPr lang="de-DE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algn="r"/>
            <a:r>
              <a:rPr lang="de-DE" sz="14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Guido </a:t>
            </a:r>
            <a:r>
              <a:rPr lang="de-DE" sz="1400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Zernetto</a:t>
            </a:r>
            <a:endParaRPr lang="de-DE" sz="1400" i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algn="r"/>
            <a:r>
              <a:rPr lang="de-DE" sz="14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1903-1943 </a:t>
            </a:r>
          </a:p>
        </p:txBody>
      </p:sp>
    </p:spTree>
    <p:extLst>
      <p:ext uri="{BB962C8B-B14F-4D97-AF65-F5344CB8AC3E}">
        <p14:creationId xmlns:p14="http://schemas.microsoft.com/office/powerpoint/2010/main" val="72817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10854610" y="6239759"/>
            <a:ext cx="8281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Foto: NH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9" r="31282"/>
          <a:stretch/>
        </p:blipFill>
        <p:spPr>
          <a:xfrm rot="5400000">
            <a:off x="1469277" y="-869094"/>
            <a:ext cx="6132388" cy="839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4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75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95</Words>
  <Application>Microsoft Office PowerPoint</Application>
  <PresentationFormat>Breitbild</PresentationFormat>
  <Paragraphs>31</Paragraphs>
  <Slides>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Hoppermann</dc:creator>
  <cp:lastModifiedBy>Hoppermann</cp:lastModifiedBy>
  <cp:revision>166</cp:revision>
  <dcterms:created xsi:type="dcterms:W3CDTF">2019-08-11T13:22:22Z</dcterms:created>
  <dcterms:modified xsi:type="dcterms:W3CDTF">2019-10-31T18:22:39Z</dcterms:modified>
</cp:coreProperties>
</file>