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08" r:id="rId3"/>
    <p:sldId id="312" r:id="rId4"/>
    <p:sldId id="307" r:id="rId5"/>
    <p:sldId id="314" r:id="rId6"/>
    <p:sldId id="310" r:id="rId7"/>
    <p:sldId id="358" r:id="rId8"/>
    <p:sldId id="278" r:id="rId9"/>
    <p:sldId id="293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D89"/>
    <a:srgbClr val="DFC421"/>
    <a:srgbClr val="E0BB20"/>
    <a:srgbClr val="F0B510"/>
    <a:srgbClr val="EFC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7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8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0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7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b="3327"/>
          <a:stretch/>
        </p:blipFill>
        <p:spPr>
          <a:xfrm>
            <a:off x="2844775" y="522515"/>
            <a:ext cx="6970232" cy="579496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240216" y="984738"/>
            <a:ext cx="417934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</a:rPr>
              <a:t>Am Abend</a:t>
            </a:r>
          </a:p>
          <a:p>
            <a:pPr algn="ctr"/>
            <a:endParaRPr lang="de-DE" sz="3200" dirty="0">
              <a:solidFill>
                <a:schemeClr val="bg1"/>
              </a:solidFill>
            </a:endParaRPr>
          </a:p>
          <a:p>
            <a:pPr algn="ctr"/>
            <a:r>
              <a:rPr lang="de-DE" sz="4800" u="sng" dirty="0" smtClean="0">
                <a:solidFill>
                  <a:schemeClr val="bg1"/>
                </a:solidFill>
              </a:rPr>
              <a:t>Musik im Dialog</a:t>
            </a:r>
            <a:endParaRPr lang="de-DE" sz="3200" u="sng" dirty="0" smtClean="0">
              <a:solidFill>
                <a:schemeClr val="bg1"/>
              </a:solidFill>
            </a:endParaRPr>
          </a:p>
          <a:p>
            <a:pPr algn="ctr"/>
            <a:endParaRPr lang="de-DE" sz="3200" dirty="0">
              <a:solidFill>
                <a:schemeClr val="bg1"/>
              </a:solidFill>
            </a:endParaRPr>
          </a:p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Musik für mehrere Spieler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Musik und Choraltext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Musik und Psalm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4000">
        <p:fade/>
        <p:sndAc>
          <p:stSnd>
            <p:snd r:embed="rId2" name="Minimal motoraus.wav"/>
          </p:stSnd>
        </p:sndAc>
      </p:transition>
    </mc:Choice>
    <mc:Fallback xmlns="">
      <p:transition spd="slow" advClick="0" advTm="4000">
        <p:fade/>
        <p:sndAc>
          <p:stSnd>
            <p:snd r:embed="rId4" name="Minimal motorau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199143" y="8836223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575" y="1753149"/>
            <a:ext cx="4432012" cy="33240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5" t="20369" r="-341" b="28728"/>
          <a:stretch/>
        </p:blipFill>
        <p:spPr>
          <a:xfrm rot="5400000">
            <a:off x="8041012" y="1308315"/>
            <a:ext cx="4432011" cy="25228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579" y="2422539"/>
            <a:ext cx="4432014" cy="33240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199143" y="8836223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199143" y="6503218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3392" y="3961541"/>
            <a:ext cx="2571096" cy="19283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2103" y="1151191"/>
            <a:ext cx="3058986" cy="2294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55" y="691985"/>
            <a:ext cx="3672521" cy="27543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5538" y="3960137"/>
            <a:ext cx="2559862" cy="19198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-1"/>
          <a:stretch/>
        </p:blipFill>
        <p:spPr>
          <a:xfrm rot="5400000">
            <a:off x="2830123" y="3622715"/>
            <a:ext cx="2494588" cy="18569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7366" y="1811543"/>
            <a:ext cx="2715311" cy="203648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199143" y="6503218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72" y="580846"/>
            <a:ext cx="2990491" cy="22428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196" y="3481964"/>
            <a:ext cx="3700586" cy="27754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7237" y="838578"/>
            <a:ext cx="4224216" cy="31681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1355" y="692052"/>
            <a:ext cx="2371049" cy="17782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4583" y="3789378"/>
            <a:ext cx="2571296" cy="19284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199143" y="6503218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8"/>
          <a:stretch/>
        </p:blipFill>
        <p:spPr>
          <a:xfrm rot="5400000">
            <a:off x="-1177626" y="520157"/>
            <a:ext cx="14560930" cy="121920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313443" y="6503218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0" advClick="0" advTm="60000">
        <p:fade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150586" y="2847789"/>
            <a:ext cx="354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Mittwoch, 14. August 2019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85962" y="4762833"/>
            <a:ext cx="114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Unterricht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794097" y="5551336"/>
            <a:ext cx="146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Morgengebet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60639" y="2207409"/>
            <a:ext cx="140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Schaufenster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85558" y="1240917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Mittagsgebete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62446" y="2346961"/>
            <a:ext cx="19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Abendgottesdienst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71076" y="4578167"/>
            <a:ext cx="248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Glockenkonzert am Dom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51416" y="5621112"/>
            <a:ext cx="268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Orgelnacht in St. Michaelis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  <p:sndAc>
          <p:stSnd>
            <p:snd r:embed="rId2" name="Follia.wav"/>
          </p:stSnd>
        </p:sndAc>
      </p:transition>
    </mc:Choice>
    <mc:Fallback xmlns="">
      <p:transition spd="slow" advClick="0" advTm="3000">
        <p:fade/>
        <p:sndAc>
          <p:stSnd>
            <p:snd r:embed="rId3" name="Folli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9439" y="232477"/>
            <a:ext cx="111798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bg1"/>
                </a:solidFill>
              </a:rPr>
              <a:t>ORA ET LABORA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Ein Rhythmus muss sich einspielen: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Impulse aufnehmen | Hören | Liturgische Aufgaben | Freies Spiel | Pausen 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3559" y="2110211"/>
            <a:ext cx="1882094" cy="14115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1" y="2965382"/>
            <a:ext cx="2298049" cy="17235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61" y="4896496"/>
            <a:ext cx="1729352" cy="12970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599" y="4195331"/>
            <a:ext cx="2069400" cy="15520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56" y="1874947"/>
            <a:ext cx="2703448" cy="202758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786680" y="6517561"/>
            <a:ext cx="1405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brige Fotos: NH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6" y="5498434"/>
            <a:ext cx="1398933" cy="1049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r="28704"/>
          <a:stretch/>
        </p:blipFill>
        <p:spPr>
          <a:xfrm rot="5400000">
            <a:off x="5691921" y="4464029"/>
            <a:ext cx="1373168" cy="27338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680" y="4352005"/>
            <a:ext cx="1194882" cy="89616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2" y="4090302"/>
            <a:ext cx="1543819" cy="115786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0905686" y="5056512"/>
            <a:ext cx="11673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Foto: Benjamin Jäger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8568" y="5056512"/>
            <a:ext cx="11673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Foto: Benjamin Jäger</a:t>
            </a:r>
            <a:endParaRPr lang="de-D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88" y="4104905"/>
            <a:ext cx="3120550" cy="23404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9" y="404014"/>
            <a:ext cx="2886973" cy="21652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128048" y="6445318"/>
            <a:ext cx="1782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Benjamin Jäger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2833" y="1555653"/>
            <a:ext cx="4711449" cy="35335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91979" y="4104905"/>
            <a:ext cx="3074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GLOCKENKONZERT</a:t>
            </a:r>
          </a:p>
          <a:p>
            <a:r>
              <a:rPr lang="de-DE" sz="2400" dirty="0">
                <a:solidFill>
                  <a:schemeClr val="bg1"/>
                </a:solidFill>
              </a:rPr>
              <a:t>a</a:t>
            </a:r>
            <a:r>
              <a:rPr lang="de-DE" sz="2400" dirty="0" smtClean="0">
                <a:solidFill>
                  <a:schemeClr val="bg1"/>
                </a:solidFill>
              </a:rPr>
              <a:t>m Vorabend </a:t>
            </a:r>
          </a:p>
          <a:p>
            <a:r>
              <a:rPr lang="de-DE" sz="2400" dirty="0">
                <a:solidFill>
                  <a:schemeClr val="bg1"/>
                </a:solidFill>
              </a:rPr>
              <a:t>d</a:t>
            </a:r>
            <a:r>
              <a:rPr lang="de-DE" sz="2400" dirty="0" smtClean="0">
                <a:solidFill>
                  <a:schemeClr val="bg1"/>
                </a:solidFill>
              </a:rPr>
              <a:t>er Aufnahme Mariens</a:t>
            </a:r>
          </a:p>
          <a:p>
            <a:r>
              <a:rPr lang="de-DE" sz="2400" dirty="0">
                <a:solidFill>
                  <a:schemeClr val="bg1"/>
                </a:solidFill>
              </a:rPr>
              <a:t>i</a:t>
            </a:r>
            <a:r>
              <a:rPr lang="de-DE" sz="2400" dirty="0" smtClean="0">
                <a:solidFill>
                  <a:schemeClr val="bg1"/>
                </a:solidFill>
              </a:rPr>
              <a:t>n den Himmel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98163" y="851148"/>
            <a:ext cx="1796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u.a. über Motive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aus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TE DEUM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und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SALVE REGINA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</Words>
  <Application>Microsoft Office PowerPoint</Application>
  <PresentationFormat>Breitbild</PresentationFormat>
  <Paragraphs>37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Hoppermann</dc:creator>
  <cp:lastModifiedBy>Hoppermann</cp:lastModifiedBy>
  <cp:revision>166</cp:revision>
  <dcterms:created xsi:type="dcterms:W3CDTF">2019-08-11T13:22:22Z</dcterms:created>
  <dcterms:modified xsi:type="dcterms:W3CDTF">2019-10-31T18:18:57Z</dcterms:modified>
</cp:coreProperties>
</file>